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F0D2C1C-6B7D-49BD-B41C-0EA09E2507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Seminer Dersinin Psikolojik Danışma ve Rehberlik Alanı için </a:t>
            </a:r>
            <a:r>
              <a:rPr lang="tr-TR"/>
              <a:t>önemini kavramak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7009148"/>
      </p:ext>
    </p:extLst>
  </p:cSld>
  <p:clrMapOvr>
    <a:masterClrMapping/>
  </p:clrMapOvr>
</p:sld>
</file>

<file path=ppt/theme/theme1.xml><?xml version="1.0" encoding="utf-8"?>
<a:theme xmlns:a="http://schemas.openxmlformats.org/drawingml/2006/main" name="Yüzeyler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</TotalTime>
  <Words>10</Words>
  <Application>Microsoft Office PowerPoint</Application>
  <PresentationFormat>Geniş ekran</PresentationFormat>
  <Paragraphs>1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5" baseType="lpstr">
      <vt:lpstr>Arial</vt:lpstr>
      <vt:lpstr>Trebuchet MS</vt:lpstr>
      <vt:lpstr>Wingdings 3</vt:lpstr>
      <vt:lpstr>Yüzeyler</vt:lpstr>
      <vt:lpstr>Seminer Dersinin Psikolojik Danışma ve Rehberlik Alanı için önemini kavramak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Seminer Dersinin Psikolojik Danışma ve Rehberlik Alanı için önemini kavramak</dc:title>
  <dc:creator>TOSHIBA</dc:creator>
  <cp:lastModifiedBy>TOSHIBA</cp:lastModifiedBy>
  <cp:revision>1</cp:revision>
  <dcterms:created xsi:type="dcterms:W3CDTF">2021-02-25T19:25:15Z</dcterms:created>
  <dcterms:modified xsi:type="dcterms:W3CDTF">2021-02-25T19:27:32Z</dcterms:modified>
</cp:coreProperties>
</file>